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  <p:sldMasterId id="2147483703" r:id="rId2"/>
    <p:sldMasterId id="2147483779" r:id="rId3"/>
    <p:sldMasterId id="2147483786" r:id="rId4"/>
    <p:sldMasterId id="2147483793" r:id="rId5"/>
    <p:sldMasterId id="2147483800" r:id="rId6"/>
  </p:sldMasterIdLst>
  <p:notesMasterIdLst>
    <p:notesMasterId r:id="rId13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A69"/>
    <a:srgbClr val="93B94A"/>
    <a:srgbClr val="FAA942"/>
    <a:srgbClr val="EC6608"/>
    <a:srgbClr val="0EACD5"/>
    <a:srgbClr val="005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892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106" y="21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1328FA-D513-474A-9414-58CCBADCB715}" type="datetimeFigureOut">
              <a:rPr lang="de-DE" smtClean="0"/>
              <a:t>12.01.2021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DDEA2-58A5-4C53-A1B6-D6A29C27D5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3944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3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9755502" y="4343400"/>
            <a:ext cx="2446023" cy="576263"/>
          </a:xfrm>
          <a:prstGeom prst="rect">
            <a:avLst/>
          </a:prstGeom>
          <a:solidFill>
            <a:schemeClr val="accent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Datum &amp; Ort</a:t>
            </a:r>
            <a:endParaRPr lang="de-AT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204030" y="4986338"/>
            <a:ext cx="5987971" cy="733425"/>
          </a:xfrm>
          <a:prstGeom prst="rect">
            <a:avLst/>
          </a:prstGeom>
          <a:solidFill>
            <a:schemeClr val="accent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 der Veranstaltung</a:t>
            </a:r>
            <a:endParaRPr lang="de-AT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78724" y="5784947"/>
            <a:ext cx="3013276" cy="576263"/>
          </a:xfrm>
          <a:prstGeom prst="rect">
            <a:avLst/>
          </a:prstGeom>
          <a:solidFill>
            <a:schemeClr val="accent4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51225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2FCFF61-4CC8-4810-97CD-7CDB795F14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4" name="Titel 16">
            <a:extLst>
              <a:ext uri="{FF2B5EF4-FFF2-40B4-BE49-F238E27FC236}">
                <a16:creationId xmlns:a16="http://schemas.microsoft.com/office/drawing/2014/main" id="{A209F5BA-4EB9-4715-9F95-0518AF79F63B}"/>
              </a:ext>
            </a:extLst>
          </p:cNvPr>
          <p:cNvSpPr txBox="1">
            <a:spLocks/>
          </p:cNvSpPr>
          <p:nvPr userDrawn="1"/>
        </p:nvSpPr>
        <p:spPr>
          <a:xfrm>
            <a:off x="-9331" y="556838"/>
            <a:ext cx="4357396" cy="644004"/>
          </a:xfrm>
          <a:prstGeom prst="rect">
            <a:avLst/>
          </a:prstGeom>
          <a:solidFill>
            <a:srgbClr val="21628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0000" tIns="72000" rIns="180000" bIns="720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b="0" dirty="0">
                <a:solidFill>
                  <a:schemeClr val="bg1"/>
                </a:solidFill>
                <a:latin typeface="+mj-lt"/>
              </a:rPr>
              <a:t>Farben &amp; Schriften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3EC9644-91AF-4887-AC95-685FC84632F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09221"/>
            <a:ext cx="10515600" cy="21069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b="0" baseline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Font typeface="Wingdings" panose="05000000000000000000" pitchFamily="2" charset="2"/>
              <a:buNone/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Dunkelblau ist unsere Hauptfarbe</a:t>
            </a:r>
          </a:p>
          <a:p>
            <a:pPr lvl="0"/>
            <a:r>
              <a:rPr lang="de-DE" dirty="0"/>
              <a:t>Bei </a:t>
            </a:r>
            <a:r>
              <a:rPr lang="de-DE" dirty="0" err="1"/>
              <a:t>departmentspezifischer</a:t>
            </a:r>
            <a:r>
              <a:rPr lang="de-DE" dirty="0"/>
              <a:t> Gestaltung </a:t>
            </a:r>
            <a:r>
              <a:rPr lang="de-DE" dirty="0" smtClean="0"/>
              <a:t>die dafür vorgesehene Farbe </a:t>
            </a:r>
            <a:r>
              <a:rPr lang="de-DE" dirty="0"/>
              <a:t>in Kombination mit der jeweils </a:t>
            </a:r>
            <a:r>
              <a:rPr lang="de-DE" dirty="0" err="1"/>
              <a:t>dünkleren</a:t>
            </a:r>
            <a:r>
              <a:rPr lang="de-DE" dirty="0"/>
              <a:t>/helleren Farbe </a:t>
            </a:r>
            <a:r>
              <a:rPr lang="de-DE" dirty="0" smtClean="0"/>
              <a:t>verwenden </a:t>
            </a:r>
          </a:p>
          <a:p>
            <a:pPr lvl="0"/>
            <a:r>
              <a:rPr lang="de-DE" dirty="0" smtClean="0"/>
              <a:t>Die </a:t>
            </a:r>
            <a:r>
              <a:rPr lang="de-DE" dirty="0"/>
              <a:t>Schrift </a:t>
            </a:r>
            <a:r>
              <a:rPr lang="de-DE" dirty="0" err="1"/>
              <a:t>Exo</a:t>
            </a:r>
            <a:r>
              <a:rPr lang="de-DE" dirty="0"/>
              <a:t> 2 Medium wird für Überschriften verwendet und Gill Sans für den Text</a:t>
            </a:r>
          </a:p>
          <a:p>
            <a:pPr lvl="0"/>
            <a:r>
              <a:rPr lang="de-DE" dirty="0"/>
              <a:t>Für Hauptüberschriften und Titel gibt es </a:t>
            </a:r>
            <a:r>
              <a:rPr lang="de-DE" dirty="0" smtClean="0"/>
              <a:t>vordefinierte </a:t>
            </a:r>
            <a:r>
              <a:rPr lang="de-DE" dirty="0"/>
              <a:t>Balken-Elemente </a:t>
            </a:r>
            <a:r>
              <a:rPr lang="de-DE" dirty="0" smtClean="0"/>
              <a:t>und Schriftgrößen die empfohlen werden, aber notfalls angepasst werden können. </a:t>
            </a:r>
          </a:p>
          <a:p>
            <a:pPr lvl="0"/>
            <a:r>
              <a:rPr lang="de-DE" dirty="0" smtClean="0"/>
              <a:t>Je nach Fall können die Balken länger gezogen oder die Schriftgröße adaptiert werden, damit der alle Zeichen stimmig in den definierten Balken passen.</a:t>
            </a:r>
          </a:p>
          <a:p>
            <a:pPr lvl="0"/>
            <a:endParaRPr lang="de-DE" dirty="0" smtClean="0"/>
          </a:p>
          <a:p>
            <a:pPr lvl="0"/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B6F7B03-AADA-4883-8381-695DF776A49A}"/>
              </a:ext>
            </a:extLst>
          </p:cNvPr>
          <p:cNvGrpSpPr/>
          <p:nvPr userDrawn="1"/>
        </p:nvGrpSpPr>
        <p:grpSpPr>
          <a:xfrm>
            <a:off x="546200" y="4399312"/>
            <a:ext cx="11099600" cy="1562950"/>
            <a:chOff x="482800" y="2702560"/>
            <a:chExt cx="11099600" cy="1808479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52583A11-D451-45F7-B46D-979534F03138}"/>
                </a:ext>
              </a:extLst>
            </p:cNvPr>
            <p:cNvGrpSpPr/>
            <p:nvPr/>
          </p:nvGrpSpPr>
          <p:grpSpPr>
            <a:xfrm>
              <a:off x="611080" y="2702560"/>
              <a:ext cx="10971320" cy="1808479"/>
              <a:chOff x="345440" y="2755739"/>
              <a:chExt cx="12206538" cy="246834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D1D9625-74F4-405C-9B9C-2E3A931BD36D}"/>
                  </a:ext>
                </a:extLst>
              </p:cNvPr>
              <p:cNvSpPr/>
              <p:nvPr/>
            </p:nvSpPr>
            <p:spPr>
              <a:xfrm>
                <a:off x="2786748" y="2755739"/>
                <a:ext cx="2441308" cy="246834"/>
              </a:xfrm>
              <a:prstGeom prst="rect">
                <a:avLst/>
              </a:prstGeom>
              <a:solidFill>
                <a:srgbClr val="0EAC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B1A8184-8A0E-4E4B-BC88-C2E61280DF7D}"/>
                  </a:ext>
                </a:extLst>
              </p:cNvPr>
              <p:cNvSpPr/>
              <p:nvPr/>
            </p:nvSpPr>
            <p:spPr>
              <a:xfrm>
                <a:off x="345440" y="2755739"/>
                <a:ext cx="2441308" cy="246834"/>
              </a:xfrm>
              <a:prstGeom prst="rect">
                <a:avLst/>
              </a:prstGeom>
              <a:solidFill>
                <a:srgbClr val="2162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4E0B0E04-E1BA-4285-985F-0F2361DF48DF}"/>
                  </a:ext>
                </a:extLst>
              </p:cNvPr>
              <p:cNvSpPr/>
              <p:nvPr/>
            </p:nvSpPr>
            <p:spPr>
              <a:xfrm>
                <a:off x="7669363" y="2755739"/>
                <a:ext cx="2441308" cy="246834"/>
              </a:xfrm>
              <a:prstGeom prst="rect">
                <a:avLst/>
              </a:prstGeom>
              <a:solidFill>
                <a:srgbClr val="93B9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Rechteck 20">
                <a:extLst>
                  <a:ext uri="{FF2B5EF4-FFF2-40B4-BE49-F238E27FC236}">
                    <a16:creationId xmlns:a16="http://schemas.microsoft.com/office/drawing/2014/main" id="{19566CA8-0698-4DBA-92EF-DDBA3AAE1874}"/>
                  </a:ext>
                </a:extLst>
              </p:cNvPr>
              <p:cNvSpPr/>
              <p:nvPr/>
            </p:nvSpPr>
            <p:spPr>
              <a:xfrm>
                <a:off x="5228055" y="2755739"/>
                <a:ext cx="2441308" cy="246834"/>
              </a:xfrm>
              <a:prstGeom prst="rect">
                <a:avLst/>
              </a:prstGeom>
              <a:solidFill>
                <a:srgbClr val="FAA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Rechteck 21">
                <a:extLst>
                  <a:ext uri="{FF2B5EF4-FFF2-40B4-BE49-F238E27FC236}">
                    <a16:creationId xmlns:a16="http://schemas.microsoft.com/office/drawing/2014/main" id="{54C69EFA-C4C1-41F5-ABA0-054223937A7B}"/>
                  </a:ext>
                </a:extLst>
              </p:cNvPr>
              <p:cNvSpPr/>
              <p:nvPr/>
            </p:nvSpPr>
            <p:spPr>
              <a:xfrm>
                <a:off x="10110670" y="2755739"/>
                <a:ext cx="2441308" cy="246834"/>
              </a:xfrm>
              <a:prstGeom prst="rect">
                <a:avLst/>
              </a:prstGeom>
              <a:solidFill>
                <a:srgbClr val="008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B4DD0884-65F3-49A3-ACC5-9973D85827BD}"/>
                </a:ext>
              </a:extLst>
            </p:cNvPr>
            <p:cNvSpPr/>
            <p:nvPr/>
          </p:nvSpPr>
          <p:spPr>
            <a:xfrm>
              <a:off x="836819" y="3194973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#100/70/30/0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1AD29A2-1252-49C5-9092-D1ADA3A05D91}"/>
                </a:ext>
              </a:extLst>
            </p:cNvPr>
            <p:cNvSpPr/>
            <p:nvPr/>
          </p:nvSpPr>
          <p:spPr>
            <a:xfrm>
              <a:off x="3146500" y="3194973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#80/10/10/0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129D1A12-1F0E-44B9-8607-E1583B1AEAE8}"/>
                </a:ext>
              </a:extLst>
            </p:cNvPr>
            <p:cNvSpPr/>
            <p:nvPr/>
          </p:nvSpPr>
          <p:spPr>
            <a:xfrm>
              <a:off x="5362904" y="3186870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#0/40/100/0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9674D971-B6E3-4734-9133-12DC1992CE27}"/>
                </a:ext>
              </a:extLst>
            </p:cNvPr>
            <p:cNvSpPr/>
            <p:nvPr/>
          </p:nvSpPr>
          <p:spPr>
            <a:xfrm>
              <a:off x="7486065" y="320184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#50/10/100/0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459011CF-ABC7-49E9-BCB2-8CAB8E0C7C13}"/>
                </a:ext>
              </a:extLst>
            </p:cNvPr>
            <p:cNvSpPr/>
            <p:nvPr/>
          </p:nvSpPr>
          <p:spPr>
            <a:xfrm>
              <a:off x="9680329" y="318687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#100/30/80/0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F69C2F1B-BD7E-4150-89C2-0A035069A6B6}"/>
                </a:ext>
              </a:extLst>
            </p:cNvPr>
            <p:cNvSpPr/>
            <p:nvPr/>
          </p:nvSpPr>
          <p:spPr>
            <a:xfrm>
              <a:off x="482800" y="3806596"/>
              <a:ext cx="244290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Wirtschaft</a:t>
              </a:r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 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0DB7C490-5378-4A9F-9FE3-666279BDF2AB}"/>
                </a:ext>
              </a:extLst>
            </p:cNvPr>
            <p:cNvSpPr/>
            <p:nvPr/>
          </p:nvSpPr>
          <p:spPr>
            <a:xfrm>
              <a:off x="2677064" y="3837374"/>
              <a:ext cx="242118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 smtClean="0">
                  <a:solidFill>
                    <a:schemeClr val="bg1"/>
                  </a:solidFill>
                  <a:latin typeface="Gill Sans" panose="020B0502020104020203" pitchFamily="34" charset="0"/>
                </a:rPr>
                <a:t>Informationstechnologie</a:t>
              </a:r>
              <a:endParaRPr lang="de-DE" sz="1400" dirty="0">
                <a:solidFill>
                  <a:schemeClr val="bg1"/>
                </a:solidFill>
                <a:latin typeface="Gill Sans" panose="020B0502020104020203" pitchFamily="34" charset="0"/>
              </a:endParaRP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8A4736CD-5469-43D1-A487-CF28BC34D8B5}"/>
                </a:ext>
              </a:extLst>
            </p:cNvPr>
            <p:cNvSpPr/>
            <p:nvPr/>
          </p:nvSpPr>
          <p:spPr>
            <a:xfrm>
              <a:off x="4998129" y="3837374"/>
              <a:ext cx="21957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Soziales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ED56BAF9-EBD2-48C2-B1EC-54329892A90A}"/>
                </a:ext>
              </a:extLst>
            </p:cNvPr>
            <p:cNvSpPr/>
            <p:nvPr/>
          </p:nvSpPr>
          <p:spPr>
            <a:xfrm>
              <a:off x="7192393" y="3837374"/>
              <a:ext cx="219278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 smtClean="0">
                  <a:solidFill>
                    <a:schemeClr val="bg1"/>
                  </a:solidFill>
                  <a:latin typeface="Gill Sans" panose="020B0502020104020203" pitchFamily="34" charset="0"/>
                </a:rPr>
                <a:t>Energie-</a:t>
              </a:r>
              <a:r>
                <a:rPr lang="de-DE" sz="1400" baseline="0" dirty="0" smtClean="0">
                  <a:solidFill>
                    <a:schemeClr val="bg1"/>
                  </a:solidFill>
                  <a:latin typeface="Gill Sans" panose="020B0502020104020203" pitchFamily="34" charset="0"/>
                </a:rPr>
                <a:t> &amp; Umwelt</a:t>
              </a:r>
              <a:endParaRPr lang="de-DE" sz="1400" dirty="0">
                <a:solidFill>
                  <a:schemeClr val="bg1"/>
                </a:solidFill>
                <a:latin typeface="Gill Sans" panose="020B0502020104020203" pitchFamily="34" charset="0"/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249E53C-9B5E-4119-88D0-C9153846FD4B}"/>
                </a:ext>
              </a:extLst>
            </p:cNvPr>
            <p:cNvSpPr/>
            <p:nvPr/>
          </p:nvSpPr>
          <p:spPr>
            <a:xfrm>
              <a:off x="9386656" y="3837374"/>
              <a:ext cx="219426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Gesundheit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31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lussfoli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1191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31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3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41257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0" name="Grafik 19">
            <a:extLst>
              <a:ext uri="{FF2B5EF4-FFF2-40B4-BE49-F238E27FC236}">
                <a16:creationId xmlns:a16="http://schemas.microsoft.com/office/drawing/2014/main" id="{1601345E-6468-470D-AD47-805CFCDEC6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2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29732" y="4986338"/>
            <a:ext cx="1473850" cy="733425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32425" y="5784947"/>
            <a:ext cx="3071157" cy="576263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250280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850387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folie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344561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998118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683647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31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3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691118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0" name="Grafik 19">
            <a:extLst>
              <a:ext uri="{FF2B5EF4-FFF2-40B4-BE49-F238E27FC236}">
                <a16:creationId xmlns:a16="http://schemas.microsoft.com/office/drawing/2014/main" id="{1601345E-6468-470D-AD47-805CFCDEC6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2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29732" y="4986338"/>
            <a:ext cx="1473850" cy="733425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32425" y="5784947"/>
            <a:ext cx="3071157" cy="576263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66615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-11577" y="4343400"/>
            <a:ext cx="2443157" cy="576263"/>
          </a:xfrm>
          <a:prstGeom prst="rect">
            <a:avLst/>
          </a:prstGeom>
          <a:solidFill>
            <a:schemeClr val="accent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Datum &amp; Ort</a:t>
            </a:r>
            <a:endParaRPr lang="de-AT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1577" y="4986338"/>
            <a:ext cx="5984114" cy="733425"/>
          </a:xfrm>
          <a:prstGeom prst="rect">
            <a:avLst/>
          </a:prstGeom>
          <a:solidFill>
            <a:schemeClr val="accent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 der Veranstaltung</a:t>
            </a:r>
            <a:endParaRPr lang="de-AT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11577" y="5784947"/>
            <a:ext cx="3009420" cy="576263"/>
          </a:xfrm>
          <a:prstGeom prst="rect">
            <a:avLst/>
          </a:prstGeom>
          <a:solidFill>
            <a:schemeClr val="accent4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23180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43132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folie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0050685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744636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332076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31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3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rgbClr val="EC6608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43252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0" name="Grafik 19">
            <a:extLst>
              <a:ext uri="{FF2B5EF4-FFF2-40B4-BE49-F238E27FC236}">
                <a16:creationId xmlns:a16="http://schemas.microsoft.com/office/drawing/2014/main" id="{1601345E-6468-470D-AD47-805CFCDEC6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2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29732" y="4986338"/>
            <a:ext cx="1473850" cy="733425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32425" y="5784947"/>
            <a:ext cx="3071157" cy="576263"/>
          </a:xfrm>
          <a:prstGeom prst="rect">
            <a:avLst/>
          </a:prstGeom>
          <a:solidFill>
            <a:srgbClr val="EC6608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453563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6267731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folie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53761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702264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52713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chemeClr val="accent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0250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31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3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416432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0" name="Grafik 19">
            <a:extLst>
              <a:ext uri="{FF2B5EF4-FFF2-40B4-BE49-F238E27FC236}">
                <a16:creationId xmlns:a16="http://schemas.microsoft.com/office/drawing/2014/main" id="{1601345E-6468-470D-AD47-805CFCDEC6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2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29732" y="4986338"/>
            <a:ext cx="1473850" cy="733425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32425" y="5784947"/>
            <a:ext cx="3071157" cy="576263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93434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38585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folie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263379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605309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1336175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31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3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326784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0" name="Grafik 19">
            <a:extLst>
              <a:ext uri="{FF2B5EF4-FFF2-40B4-BE49-F238E27FC236}">
                <a16:creationId xmlns:a16="http://schemas.microsoft.com/office/drawing/2014/main" id="{1601345E-6468-470D-AD47-805CFCDEC6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2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29732" y="4986338"/>
            <a:ext cx="1473850" cy="733425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32425" y="5784947"/>
            <a:ext cx="3071157" cy="576263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66114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6037695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folie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098178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17954" y="4986338"/>
            <a:ext cx="1497000" cy="733425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Titel</a:t>
            </a:r>
            <a:endParaRPr lang="de-AT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43797" y="5784947"/>
            <a:ext cx="3071157" cy="576263"/>
          </a:xfrm>
          <a:prstGeom prst="rect">
            <a:avLst/>
          </a:prstGeom>
          <a:solidFill>
            <a:schemeClr val="accent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 smtClean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66257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73625444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64721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472304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9728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 smtClean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5887422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79010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 smtClean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3777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5660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26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2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8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924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65171E-C0EE-4595-83D2-E449227D4D7E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5030722-B978-4365-9DF2-1024E36B9CB1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8F9BC0D-1E45-4C54-8C8D-C55DCA077D18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ABD21C8-05C0-425A-8373-9E4DB2737C6B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CE6E0DF-684D-4A4C-A552-9A8B314FA64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2A63B844-C7D6-4F06-A6CB-F851FE2E114A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4" name="Bild 4" descr="FH_Burgenland_Logo.jpg">
            <a:extLst>
              <a:ext uri="{FF2B5EF4-FFF2-40B4-BE49-F238E27FC236}">
                <a16:creationId xmlns:a16="http://schemas.microsoft.com/office/drawing/2014/main" id="{11474691-2C60-4E0B-B54E-AD30E227DFB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232" y="6040716"/>
            <a:ext cx="1199136" cy="68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16D784B-8A86-4E44-B46E-57987240CDE1}"/>
              </a:ext>
            </a:extLst>
          </p:cNvPr>
          <p:cNvGrpSpPr/>
          <p:nvPr userDrawn="1"/>
        </p:nvGrpSpPr>
        <p:grpSpPr>
          <a:xfrm>
            <a:off x="-397" y="-9331"/>
            <a:ext cx="12206538" cy="246834"/>
            <a:chOff x="0" y="0"/>
            <a:chExt cx="12206538" cy="24683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C3DDAA1D-4E86-4693-9EB9-FEFDFF7590D8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F144B25-D065-494A-B9F7-107250703A37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CB350C8-EB7E-4862-B89E-1248AD8CADEF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A752ABD-AC14-4EDE-A630-A83B8492736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A61B1F6-CB05-4596-9DE8-9D7FF64D2991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07369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681" r:id="rId7"/>
    <p:sldLayoutId id="2147483686" r:id="rId8"/>
    <p:sldLayoutId id="2147483691" r:id="rId9"/>
    <p:sldLayoutId id="2147483741" r:id="rId10"/>
    <p:sldLayoutId id="214748374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508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400" b="1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924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65171E-C0EE-4595-83D2-E449227D4D7E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5030722-B978-4365-9DF2-1024E36B9CB1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8F9BC0D-1E45-4C54-8C8D-C55DCA077D18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ABD21C8-05C0-425A-8373-9E4DB2737C6B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CE6E0DF-684D-4A4C-A552-9A8B314FA64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2A63B844-C7D6-4F06-A6CB-F851FE2E114A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4" name="Bild 4" descr="FH_Burgenland_Logo.jpg">
            <a:extLst>
              <a:ext uri="{FF2B5EF4-FFF2-40B4-BE49-F238E27FC236}">
                <a16:creationId xmlns:a16="http://schemas.microsoft.com/office/drawing/2014/main" id="{11474691-2C60-4E0B-B54E-AD30E227DF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232" y="6040716"/>
            <a:ext cx="1199136" cy="68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16D784B-8A86-4E44-B46E-57987240CDE1}"/>
              </a:ext>
            </a:extLst>
          </p:cNvPr>
          <p:cNvGrpSpPr/>
          <p:nvPr userDrawn="1"/>
        </p:nvGrpSpPr>
        <p:grpSpPr>
          <a:xfrm>
            <a:off x="-397" y="-9331"/>
            <a:ext cx="12206538" cy="246834"/>
            <a:chOff x="0" y="0"/>
            <a:chExt cx="12206538" cy="24683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C3DDAA1D-4E86-4693-9EB9-FEFDFF7590D8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F144B25-D065-494A-B9F7-107250703A37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CB350C8-EB7E-4862-B89E-1248AD8CADEF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A752ABD-AC14-4EDE-A630-A83B8492736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A61B1F6-CB05-4596-9DE8-9D7FF64D2991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0516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75" r:id="rId3"/>
    <p:sldLayoutId id="2147483776" r:id="rId4"/>
    <p:sldLayoutId id="2147483777" r:id="rId5"/>
    <p:sldLayoutId id="2147483778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508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400" b="1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924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65171E-C0EE-4595-83D2-E449227D4D7E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5030722-B978-4365-9DF2-1024E36B9CB1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8F9BC0D-1E45-4C54-8C8D-C55DCA077D18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ABD21C8-05C0-425A-8373-9E4DB2737C6B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CE6E0DF-684D-4A4C-A552-9A8B314FA64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2A63B844-C7D6-4F06-A6CB-F851FE2E114A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4" name="Bild 4" descr="FH_Burgenland_Logo.jpg">
            <a:extLst>
              <a:ext uri="{FF2B5EF4-FFF2-40B4-BE49-F238E27FC236}">
                <a16:creationId xmlns:a16="http://schemas.microsoft.com/office/drawing/2014/main" id="{11474691-2C60-4E0B-B54E-AD30E227DF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232" y="6040716"/>
            <a:ext cx="1199136" cy="68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16D784B-8A86-4E44-B46E-57987240CDE1}"/>
              </a:ext>
            </a:extLst>
          </p:cNvPr>
          <p:cNvGrpSpPr/>
          <p:nvPr userDrawn="1"/>
        </p:nvGrpSpPr>
        <p:grpSpPr>
          <a:xfrm>
            <a:off x="-397" y="-9331"/>
            <a:ext cx="12206538" cy="246834"/>
            <a:chOff x="0" y="0"/>
            <a:chExt cx="12206538" cy="24683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C3DDAA1D-4E86-4693-9EB9-FEFDFF7590D8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F144B25-D065-494A-B9F7-107250703A37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CB350C8-EB7E-4862-B89E-1248AD8CADEF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A752ABD-AC14-4EDE-A630-A83B8492736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A61B1F6-CB05-4596-9DE8-9D7FF64D2991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901653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508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400" b="1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924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65171E-C0EE-4595-83D2-E449227D4D7E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5030722-B978-4365-9DF2-1024E36B9CB1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8F9BC0D-1E45-4C54-8C8D-C55DCA077D18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ABD21C8-05C0-425A-8373-9E4DB2737C6B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CE6E0DF-684D-4A4C-A552-9A8B314FA64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2A63B844-C7D6-4F06-A6CB-F851FE2E114A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4" name="Bild 4" descr="FH_Burgenland_Logo.jpg">
            <a:extLst>
              <a:ext uri="{FF2B5EF4-FFF2-40B4-BE49-F238E27FC236}">
                <a16:creationId xmlns:a16="http://schemas.microsoft.com/office/drawing/2014/main" id="{11474691-2C60-4E0B-B54E-AD30E227DF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232" y="6040716"/>
            <a:ext cx="1199136" cy="68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16D784B-8A86-4E44-B46E-57987240CDE1}"/>
              </a:ext>
            </a:extLst>
          </p:cNvPr>
          <p:cNvGrpSpPr/>
          <p:nvPr userDrawn="1"/>
        </p:nvGrpSpPr>
        <p:grpSpPr>
          <a:xfrm>
            <a:off x="-397" y="-9331"/>
            <a:ext cx="12206538" cy="246834"/>
            <a:chOff x="0" y="0"/>
            <a:chExt cx="12206538" cy="24683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C3DDAA1D-4E86-4693-9EB9-FEFDFF7590D8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F144B25-D065-494A-B9F7-107250703A37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CB350C8-EB7E-4862-B89E-1248AD8CADEF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A752ABD-AC14-4EDE-A630-A83B8492736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A61B1F6-CB05-4596-9DE8-9D7FF64D2991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883409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508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400" b="1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924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65171E-C0EE-4595-83D2-E449227D4D7E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5030722-B978-4365-9DF2-1024E36B9CB1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8F9BC0D-1E45-4C54-8C8D-C55DCA077D18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ABD21C8-05C0-425A-8373-9E4DB2737C6B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CE6E0DF-684D-4A4C-A552-9A8B314FA64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2A63B844-C7D6-4F06-A6CB-F851FE2E114A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4" name="Bild 4" descr="FH_Burgenland_Logo.jpg">
            <a:extLst>
              <a:ext uri="{FF2B5EF4-FFF2-40B4-BE49-F238E27FC236}">
                <a16:creationId xmlns:a16="http://schemas.microsoft.com/office/drawing/2014/main" id="{11474691-2C60-4E0B-B54E-AD30E227DF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232" y="6040716"/>
            <a:ext cx="1199136" cy="68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16D784B-8A86-4E44-B46E-57987240CDE1}"/>
              </a:ext>
            </a:extLst>
          </p:cNvPr>
          <p:cNvGrpSpPr/>
          <p:nvPr userDrawn="1"/>
        </p:nvGrpSpPr>
        <p:grpSpPr>
          <a:xfrm>
            <a:off x="-397" y="-9331"/>
            <a:ext cx="12206538" cy="246834"/>
            <a:chOff x="0" y="0"/>
            <a:chExt cx="12206538" cy="24683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C3DDAA1D-4E86-4693-9EB9-FEFDFF7590D8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F144B25-D065-494A-B9F7-107250703A37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CB350C8-EB7E-4862-B89E-1248AD8CADEF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A752ABD-AC14-4EDE-A630-A83B8492736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A61B1F6-CB05-4596-9DE8-9D7FF64D2991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100912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508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400" b="1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924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65171E-C0EE-4595-83D2-E449227D4D7E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5030722-B978-4365-9DF2-1024E36B9CB1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8F9BC0D-1E45-4C54-8C8D-C55DCA077D18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ABD21C8-05C0-425A-8373-9E4DB2737C6B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CE6E0DF-684D-4A4C-A552-9A8B314FA64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2A63B844-C7D6-4F06-A6CB-F851FE2E114A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4" name="Bild 4" descr="FH_Burgenland_Logo.jpg">
            <a:extLst>
              <a:ext uri="{FF2B5EF4-FFF2-40B4-BE49-F238E27FC236}">
                <a16:creationId xmlns:a16="http://schemas.microsoft.com/office/drawing/2014/main" id="{11474691-2C60-4E0B-B54E-AD30E227DF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232" y="6040716"/>
            <a:ext cx="1199136" cy="68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16D784B-8A86-4E44-B46E-57987240CDE1}"/>
              </a:ext>
            </a:extLst>
          </p:cNvPr>
          <p:cNvGrpSpPr/>
          <p:nvPr userDrawn="1"/>
        </p:nvGrpSpPr>
        <p:grpSpPr>
          <a:xfrm>
            <a:off x="-397" y="-9331"/>
            <a:ext cx="12206538" cy="246834"/>
            <a:chOff x="0" y="0"/>
            <a:chExt cx="12206538" cy="24683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C3DDAA1D-4E86-4693-9EB9-FEFDFF7590D8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F144B25-D065-494A-B9F7-107250703A37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CB350C8-EB7E-4862-B89E-1248AD8CADEF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A752ABD-AC14-4EDE-A630-A83B8492736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A61B1F6-CB05-4596-9DE8-9D7FF64D2991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277091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508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400" b="1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7470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endParaRPr lang="de-AT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95798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endParaRPr lang="de-AT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78721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74523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46410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6</a:t>
            </a:fld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29748117"/>
      </p:ext>
    </p:extLst>
  </p:cSld>
  <p:clrMapOvr>
    <a:masterClrMapping/>
  </p:clrMapOvr>
</p:sld>
</file>

<file path=ppt/theme/theme1.xml><?xml version="1.0" encoding="utf-8"?>
<a:theme xmlns:a="http://schemas.openxmlformats.org/drawingml/2006/main" name="Allgemeines Layout">
  <a:themeElements>
    <a:clrScheme name="Benutzerdefiniert 1">
      <a:dk1>
        <a:sysClr val="windowText" lastClr="000000"/>
      </a:dk1>
      <a:lt1>
        <a:sysClr val="window" lastClr="FFFFFF"/>
      </a:lt1>
      <a:dk2>
        <a:srgbClr val="C5C5C5"/>
      </a:dk2>
      <a:lt2>
        <a:srgbClr val="FFFFFF"/>
      </a:lt2>
      <a:accent1>
        <a:srgbClr val="005081"/>
      </a:accent1>
      <a:accent2>
        <a:srgbClr val="00A5D3"/>
      </a:accent2>
      <a:accent3>
        <a:srgbClr val="007C57"/>
      </a:accent3>
      <a:accent4>
        <a:srgbClr val="96B522"/>
      </a:accent4>
      <a:accent5>
        <a:srgbClr val="F7A600"/>
      </a:accent5>
      <a:accent6>
        <a:srgbClr val="EC6608"/>
      </a:accent6>
      <a:hlink>
        <a:srgbClr val="0563C1"/>
      </a:hlink>
      <a:folHlink>
        <a:srgbClr val="954F72"/>
      </a:folHlink>
    </a:clrScheme>
    <a:fontScheme name="FH Burgenland Schriftvorlage">
      <a:majorFont>
        <a:latin typeface="Exo 2 Medium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BEA23FAC-3885-4A9B-9A06-DDA6C8509E71}" vid="{11093B3C-843B-4CC8-9213-A4BFDFAEDBAD}"/>
    </a:ext>
  </a:extLst>
</a:theme>
</file>

<file path=ppt/theme/theme2.xml><?xml version="1.0" encoding="utf-8"?>
<a:theme xmlns:a="http://schemas.openxmlformats.org/drawingml/2006/main" name="Department Wirtschaf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enutzerdefiniert 1">
      <a:majorFont>
        <a:latin typeface="Exo 2 Medium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BEA23FAC-3885-4A9B-9A06-DDA6C8509E71}" vid="{11093B3C-843B-4CC8-9213-A4BFDFAEDBAD}"/>
    </a:ext>
  </a:extLst>
</a:theme>
</file>

<file path=ppt/theme/theme3.xml><?xml version="1.0" encoding="utf-8"?>
<a:theme xmlns:a="http://schemas.openxmlformats.org/drawingml/2006/main" name="Department Informationstechnologie &amp; -managemen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enutzerdefiniert 1">
      <a:majorFont>
        <a:latin typeface="Exo 2 Medium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BEA23FAC-3885-4A9B-9A06-DDA6C8509E71}" vid="{11093B3C-843B-4CC8-9213-A4BFDFAEDBAD}"/>
    </a:ext>
  </a:extLst>
</a:theme>
</file>

<file path=ppt/theme/theme4.xml><?xml version="1.0" encoding="utf-8"?>
<a:theme xmlns:a="http://schemas.openxmlformats.org/drawingml/2006/main" name="Department Soziales">
  <a:themeElements>
    <a:clrScheme name="FH Burgenland">
      <a:dk1>
        <a:sysClr val="windowText" lastClr="000000"/>
      </a:dk1>
      <a:lt1>
        <a:sysClr val="window" lastClr="FFFFFF"/>
      </a:lt1>
      <a:dk2>
        <a:srgbClr val="575757"/>
      </a:dk2>
      <a:lt2>
        <a:srgbClr val="E7E6E6"/>
      </a:lt2>
      <a:accent1>
        <a:srgbClr val="005081"/>
      </a:accent1>
      <a:accent2>
        <a:srgbClr val="00A5D2"/>
      </a:accent2>
      <a:accent3>
        <a:srgbClr val="007C59"/>
      </a:accent3>
      <a:accent4>
        <a:srgbClr val="96B522"/>
      </a:accent4>
      <a:accent5>
        <a:srgbClr val="F7A600"/>
      </a:accent5>
      <a:accent6>
        <a:srgbClr val="EC6608"/>
      </a:accent6>
      <a:hlink>
        <a:srgbClr val="0563C1"/>
      </a:hlink>
      <a:folHlink>
        <a:srgbClr val="954F72"/>
      </a:folHlink>
    </a:clrScheme>
    <a:fontScheme name="FH Burgenland">
      <a:majorFont>
        <a:latin typeface="Exo 2 Medium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BEA23FAC-3885-4A9B-9A06-DDA6C8509E71}" vid="{11093B3C-843B-4CC8-9213-A4BFDFAEDBAD}"/>
    </a:ext>
  </a:extLst>
</a:theme>
</file>

<file path=ppt/theme/theme5.xml><?xml version="1.0" encoding="utf-8"?>
<a:theme xmlns:a="http://schemas.openxmlformats.org/drawingml/2006/main" name="Department Energie-Umweltmanagement">
  <a:themeElements>
    <a:clrScheme name="FH Burgenland">
      <a:dk1>
        <a:sysClr val="windowText" lastClr="000000"/>
      </a:dk1>
      <a:lt1>
        <a:sysClr val="window" lastClr="FFFFFF"/>
      </a:lt1>
      <a:dk2>
        <a:srgbClr val="575757"/>
      </a:dk2>
      <a:lt2>
        <a:srgbClr val="E7E6E6"/>
      </a:lt2>
      <a:accent1>
        <a:srgbClr val="005081"/>
      </a:accent1>
      <a:accent2>
        <a:srgbClr val="00A5D2"/>
      </a:accent2>
      <a:accent3>
        <a:srgbClr val="007C59"/>
      </a:accent3>
      <a:accent4>
        <a:srgbClr val="96B522"/>
      </a:accent4>
      <a:accent5>
        <a:srgbClr val="F7A600"/>
      </a:accent5>
      <a:accent6>
        <a:srgbClr val="EC6608"/>
      </a:accent6>
      <a:hlink>
        <a:srgbClr val="0563C1"/>
      </a:hlink>
      <a:folHlink>
        <a:srgbClr val="954F72"/>
      </a:folHlink>
    </a:clrScheme>
    <a:fontScheme name="FH Burgenland">
      <a:majorFont>
        <a:latin typeface="Exo 2 Medium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BEA23FAC-3885-4A9B-9A06-DDA6C8509E71}" vid="{11093B3C-843B-4CC8-9213-A4BFDFAEDBAD}"/>
    </a:ext>
  </a:extLst>
</a:theme>
</file>

<file path=ppt/theme/theme6.xml><?xml version="1.0" encoding="utf-8"?>
<a:theme xmlns:a="http://schemas.openxmlformats.org/drawingml/2006/main" name="Department Gesundheit">
  <a:themeElements>
    <a:clrScheme name="FH Burgenland">
      <a:dk1>
        <a:sysClr val="windowText" lastClr="000000"/>
      </a:dk1>
      <a:lt1>
        <a:sysClr val="window" lastClr="FFFFFF"/>
      </a:lt1>
      <a:dk2>
        <a:srgbClr val="575757"/>
      </a:dk2>
      <a:lt2>
        <a:srgbClr val="E7E6E6"/>
      </a:lt2>
      <a:accent1>
        <a:srgbClr val="005081"/>
      </a:accent1>
      <a:accent2>
        <a:srgbClr val="00A5D2"/>
      </a:accent2>
      <a:accent3>
        <a:srgbClr val="007C59"/>
      </a:accent3>
      <a:accent4>
        <a:srgbClr val="96B522"/>
      </a:accent4>
      <a:accent5>
        <a:srgbClr val="F7A600"/>
      </a:accent5>
      <a:accent6>
        <a:srgbClr val="EC6608"/>
      </a:accent6>
      <a:hlink>
        <a:srgbClr val="0563C1"/>
      </a:hlink>
      <a:folHlink>
        <a:srgbClr val="954F72"/>
      </a:folHlink>
    </a:clrScheme>
    <a:fontScheme name="FH Burgenland">
      <a:majorFont>
        <a:latin typeface="Exo 2 Medium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BEA23FAC-3885-4A9B-9A06-DDA6C8509E71}" vid="{11093B3C-843B-4CC8-9213-A4BFDFAEDBAD}"/>
    </a:ext>
  </a:extLst>
</a:theme>
</file>

<file path=ppt/theme/theme7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</Words>
  <Application>Microsoft Office PowerPoint</Application>
  <PresentationFormat>Widescreen</PresentationFormat>
  <Paragraphs>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6</vt:i4>
      </vt:variant>
    </vt:vector>
  </HeadingPairs>
  <TitlesOfParts>
    <vt:vector size="18" baseType="lpstr">
      <vt:lpstr>Arial</vt:lpstr>
      <vt:lpstr>Calibri</vt:lpstr>
      <vt:lpstr>Exo 2 Medium</vt:lpstr>
      <vt:lpstr>Gill Sans</vt:lpstr>
      <vt:lpstr>Tahoma</vt:lpstr>
      <vt:lpstr>Wingdings</vt:lpstr>
      <vt:lpstr>Allgemeines Layout</vt:lpstr>
      <vt:lpstr>Department Wirtschaft</vt:lpstr>
      <vt:lpstr>Department Informationstechnologie &amp; -management</vt:lpstr>
      <vt:lpstr>Department Soziales</vt:lpstr>
      <vt:lpstr>Department Energie-Umweltmanagement</vt:lpstr>
      <vt:lpstr>Department Gesundheit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FH-Burgenland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Reinprecht Sarah</dc:creator>
  <cp:lastModifiedBy>Köstinger Monika</cp:lastModifiedBy>
  <cp:revision>64</cp:revision>
  <dcterms:created xsi:type="dcterms:W3CDTF">2019-09-09T08:59:08Z</dcterms:created>
  <dcterms:modified xsi:type="dcterms:W3CDTF">2021-01-12T09:53:27Z</dcterms:modified>
</cp:coreProperties>
</file>

<file path=docProps/thumbnail.jpeg>
</file>